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xtrQUoRJ_W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Thing…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xtrQUoRJ_W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08617" y="108503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NEPA Process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…Dynamitic</a:t>
            </a:r>
          </a:p>
          <a:p>
            <a:pPr marL="0" indent="0">
              <a:buNone/>
            </a:pPr>
            <a:r>
              <a:rPr lang="en-US" sz="2600" dirty="0" smtClean="0"/>
              <a:t> </a:t>
            </a:r>
          </a:p>
          <a:p>
            <a:r>
              <a:rPr lang="en-US" sz="2800" dirty="0" smtClean="0"/>
              <a:t>…The Reevaluation needs reflect the changing project </a:t>
            </a:r>
            <a:endParaRPr lang="en-US" sz="2800" dirty="0"/>
          </a:p>
        </p:txBody>
      </p:sp>
      <p:pic>
        <p:nvPicPr>
          <p:cNvPr id="2050" name="Picture 2" descr="Image result for dynamic docu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0" y="447188"/>
            <a:ext cx="28289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9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 Changes…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92" y="2645366"/>
            <a:ext cx="11477924" cy="3636511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Project Scope Change Examples:</a:t>
            </a:r>
          </a:p>
          <a:p>
            <a:pPr lvl="1"/>
            <a:r>
              <a:rPr lang="en-US" sz="1800" dirty="0" smtClean="0"/>
              <a:t>FONSI says Build 4 Lanes, but later PBFS says build 2, or 3 = a FONSI _____________</a:t>
            </a:r>
          </a:p>
          <a:p>
            <a:pPr lvl="1"/>
            <a:r>
              <a:rPr lang="en-US" sz="1800" dirty="0" smtClean="0"/>
              <a:t>CE-2 says Build a Super-2, but later the Budget says build spot-improvements = a CE ___________</a:t>
            </a:r>
          </a:p>
          <a:p>
            <a:pPr lvl="1"/>
            <a:r>
              <a:rPr lang="en-US" sz="1800" dirty="0" smtClean="0"/>
              <a:t>NEPA doc said </a:t>
            </a:r>
            <a:r>
              <a:rPr lang="en-US" sz="1800" dirty="0"/>
              <a:t>b</a:t>
            </a:r>
            <a:r>
              <a:rPr lang="en-US" sz="1800" dirty="0" smtClean="0"/>
              <a:t>uild it here, but later VE says build it there = ______________ </a:t>
            </a:r>
          </a:p>
          <a:p>
            <a:r>
              <a:rPr lang="en-US" sz="2800" dirty="0" smtClean="0"/>
              <a:t>The Final NEPA Document should reflect the final decision – the purpose and need, impacts, the changes, etc. </a:t>
            </a:r>
          </a:p>
          <a:p>
            <a:r>
              <a:rPr lang="en-US" sz="2800" dirty="0" smtClean="0"/>
              <a:t>That’s a key concept for understanding the purpose of a Reevaluation</a:t>
            </a:r>
            <a:endParaRPr lang="en-US" sz="2800" dirty="0"/>
          </a:p>
        </p:txBody>
      </p:sp>
      <p:pic>
        <p:nvPicPr>
          <p:cNvPr id="4" name="Picture 2" descr="Image result for david bow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846" y="98441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3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Takeaways…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979933"/>
            <a:ext cx="10554574" cy="3636511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Project Managers—Consultants and KYTC:</a:t>
            </a:r>
          </a:p>
          <a:p>
            <a:pPr lvl="1"/>
            <a:r>
              <a:rPr lang="en-US" sz="2400" dirty="0" smtClean="0"/>
              <a:t>Always have “NEPA Reevaluation” on your agenda at every meeting</a:t>
            </a:r>
          </a:p>
          <a:p>
            <a:pPr lvl="1"/>
            <a:r>
              <a:rPr lang="en-US" sz="2400" dirty="0" smtClean="0"/>
              <a:t>At every meeting, ask: </a:t>
            </a:r>
          </a:p>
          <a:p>
            <a:pPr lvl="2"/>
            <a:r>
              <a:rPr lang="en-US" sz="2000" dirty="0" smtClean="0"/>
              <a:t>Has the Scope, Intensity, Impacts, Context, etc., changed, that warrant a Reevaluation?</a:t>
            </a:r>
          </a:p>
          <a:p>
            <a:pPr lvl="2"/>
            <a:r>
              <a:rPr lang="en-US" sz="2000" dirty="0" smtClean="0"/>
              <a:t>Are we headed toward a new Federal authorization that will warrant a Reevaluation?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800" dirty="0"/>
          </a:p>
        </p:txBody>
      </p:sp>
      <p:pic>
        <p:nvPicPr>
          <p:cNvPr id="1028" name="Picture 4" descr="Image result for your takea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169" y="826743"/>
            <a:ext cx="2694059" cy="202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3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Takeaways…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979933"/>
            <a:ext cx="10554574" cy="3636511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Project Managers—Consultants and KYTC:</a:t>
            </a:r>
          </a:p>
          <a:p>
            <a:pPr lvl="1"/>
            <a:r>
              <a:rPr lang="en-US" sz="2400" dirty="0" smtClean="0"/>
              <a:t>Have your DEC, EMP, or NEPA Consultant at the meeting, or on the call</a:t>
            </a:r>
          </a:p>
          <a:p>
            <a:pPr lvl="1"/>
            <a:r>
              <a:rPr lang="en-US" sz="2400" dirty="0" smtClean="0"/>
              <a:t>Reevaluations will be needed on 99.75% of federal projects</a:t>
            </a:r>
          </a:p>
          <a:p>
            <a:pPr lvl="1"/>
            <a:r>
              <a:rPr lang="en-US" sz="2400" dirty="0"/>
              <a:t>Don’t think that once NEPA is signed, you are done with </a:t>
            </a:r>
            <a:r>
              <a:rPr lang="en-US" sz="2400" dirty="0" smtClean="0"/>
              <a:t>NEPA… </a:t>
            </a:r>
          </a:p>
          <a:p>
            <a:pPr lvl="2"/>
            <a:r>
              <a:rPr lang="en-US" sz="2000" dirty="0" smtClean="0"/>
              <a:t>…but </a:t>
            </a:r>
            <a:r>
              <a:rPr lang="en-US" sz="2000" dirty="0"/>
              <a:t>we are there for you</a:t>
            </a:r>
            <a:r>
              <a:rPr lang="en-US" sz="2000" dirty="0" smtClean="0"/>
              <a:t>. We are on your side. </a:t>
            </a:r>
            <a:endParaRPr lang="en-US" sz="2000" dirty="0"/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6823" y="694685"/>
            <a:ext cx="33051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0F30E28F43D84881B1E447717B93F8" ma:contentTypeVersion="7" ma:contentTypeDescription="Create a new document." ma:contentTypeScope="" ma:versionID="b748e49c15c57adbcf31b8296ec0e051">
  <xsd:schema xmlns:xsd="http://www.w3.org/2001/XMLSchema" xmlns:xs="http://www.w3.org/2001/XMLSchema" xmlns:p="http://schemas.microsoft.com/office/2006/metadata/properties" xmlns:ns2="b47a5aad-adfb-4dac-9d3f-47090e67d565" targetNamespace="http://schemas.microsoft.com/office/2006/metadata/properties" ma:root="true" ma:fieldsID="10e404f992e9072f4276d4f787b18ba3" ns2:_="">
    <xsd:import namespace="b47a5aad-adfb-4dac-9d3f-47090e67d565"/>
    <xsd:element name="properties">
      <xsd:complexType>
        <xsd:sequence>
          <xsd:element name="documentManagement">
            <xsd:complexType>
              <xsd:all>
                <xsd:element ref="ns2:Speakers" minOccurs="0"/>
                <xsd:element ref="ns2:Day" minOccurs="0"/>
                <xsd:element ref="ns2:Year" minOccurs="0"/>
                <xsd:element ref="ns2: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a5aad-adfb-4dac-9d3f-47090e67d565" elementFormDefault="qualified">
    <xsd:import namespace="http://schemas.microsoft.com/office/2006/documentManagement/types"/>
    <xsd:import namespace="http://schemas.microsoft.com/office/infopath/2007/PartnerControls"/>
    <xsd:element name="Speakers" ma:index="4" nillable="true" ma:displayName="Speakers" ma:internalName="Speakers" ma:readOnly="false">
      <xsd:simpleType>
        <xsd:restriction base="dms:Note">
          <xsd:maxLength value="255"/>
        </xsd:restriction>
      </xsd:simpleType>
    </xsd:element>
    <xsd:element name="Day" ma:index="5" nillable="true" ma:displayName="Day" ma:internalName="Day" ma:readOnly="false">
      <xsd:simpleType>
        <xsd:restriction base="dms:Text">
          <xsd:maxLength value="255"/>
        </xsd:restriction>
      </xsd:simpleType>
    </xsd:element>
    <xsd:element name="Year" ma:index="6" nillable="true" ma:displayName="Year" ma:internalName="Year" ma:readOnly="false">
      <xsd:simpleType>
        <xsd:restriction base="dms:Text">
          <xsd:maxLength value="255"/>
        </xsd:restriction>
      </xsd:simpleType>
    </xsd:element>
    <xsd:element name="Section" ma:index="7" nillable="true" ma:displayName="Section" ma:internalName="Sect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b47a5aad-adfb-4dac-9d3f-47090e67d565">2018</Year>
    <Day xmlns="b47a5aad-adfb-4dac-9d3f-47090e67d565">Wednesday</Day>
    <Speakers xmlns="b47a5aad-adfb-4dac-9d3f-47090e67d565">Scott Springer</Speakers>
    <Section xmlns="b47a5aad-adfb-4dac-9d3f-47090e67d565">Project Management</Section>
  </documentManagement>
</p:properties>
</file>

<file path=customXml/itemProps1.xml><?xml version="1.0" encoding="utf-8"?>
<ds:datastoreItem xmlns:ds="http://schemas.openxmlformats.org/officeDocument/2006/customXml" ds:itemID="{9BAC0C62-821A-4EFE-85C5-F3FE569F1B54}"/>
</file>

<file path=customXml/itemProps2.xml><?xml version="1.0" encoding="utf-8"?>
<ds:datastoreItem xmlns:ds="http://schemas.openxmlformats.org/officeDocument/2006/customXml" ds:itemID="{0ACF84AE-CE78-465D-B217-026C331A56F0}"/>
</file>

<file path=customXml/itemProps3.xml><?xml version="1.0" encoding="utf-8"?>
<ds:datastoreItem xmlns:ds="http://schemas.openxmlformats.org/officeDocument/2006/customXml" ds:itemID="{D3B9159D-75B3-4909-ACFD-B2E567C29522}"/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62</TotalTime>
  <Words>235</Words>
  <Application>Microsoft Office PowerPoint</Application>
  <PresentationFormat>Widescreen</PresentationFormat>
  <Paragraphs>24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One Thing…</vt:lpstr>
      <vt:lpstr>NEPA Process is…</vt:lpstr>
      <vt:lpstr>Ch ch ch Changes…</vt:lpstr>
      <vt:lpstr>Your Takeaways…</vt:lpstr>
      <vt:lpstr>Your Takeaways…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Thing…</dc:title>
  <dc:creator>Springer, Tom</dc:creator>
  <cp:lastModifiedBy>Design</cp:lastModifiedBy>
  <cp:revision>9</cp:revision>
  <dcterms:created xsi:type="dcterms:W3CDTF">2018-09-05T00:12:45Z</dcterms:created>
  <dcterms:modified xsi:type="dcterms:W3CDTF">2018-09-05T11:50:21Z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0x0101009E0F30E28F43D84881B1E447717B93F8</vt:lpwstr>
  </property>
</Properties>
</file>